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305" r:id="rId6"/>
    <p:sldId id="257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3" r:id="rId18"/>
    <p:sldId id="259" r:id="rId19"/>
    <p:sldId id="306" r:id="rId20"/>
    <p:sldId id="261" r:id="rId21"/>
    <p:sldId id="307" r:id="rId22"/>
    <p:sldId id="269" r:id="rId23"/>
    <p:sldId id="309" r:id="rId24"/>
    <p:sldId id="308" r:id="rId25"/>
    <p:sldId id="310" r:id="rId26"/>
    <p:sldId id="265" r:id="rId27"/>
    <p:sldId id="262" r:id="rId28"/>
    <p:sldId id="304" r:id="rId29"/>
    <p:sldId id="280" r:id="rId30"/>
    <p:sldId id="274" r:id="rId31"/>
    <p:sldId id="275" r:id="rId32"/>
    <p:sldId id="276" r:id="rId33"/>
    <p:sldId id="277" r:id="rId34"/>
    <p:sldId id="278" r:id="rId35"/>
    <p:sldId id="279" r:id="rId36"/>
    <p:sldId id="281" r:id="rId37"/>
    <p:sldId id="282" r:id="rId38"/>
    <p:sldId id="283" r:id="rId39"/>
    <p:sldId id="285" r:id="rId40"/>
    <p:sldId id="286" r:id="rId41"/>
    <p:sldId id="263" r:id="rId42"/>
    <p:sldId id="267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B76C-849F-4372-AD6D-0E2BF64D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FE82C-269A-4FA2-824C-627A4AAB3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EB3E-4274-46CC-8BCB-9392A050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B9E7-8F93-443E-9313-9E87FD40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36F4-B898-4C64-854A-D1E8D69C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8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700-B285-489E-BFB4-0F0A9B69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D6673-445D-4FA3-A92D-193BAEDD9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3797-5B56-4282-BFEE-FF69415C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F5015-8964-4BF3-8355-CC9CDC38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04AD-189E-4E81-87D9-CD69D527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2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3F98D4-E31A-4A0E-BB77-3578BE80A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ADBB8-364D-414E-928B-BFCF55219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9501-031D-4254-A2FF-09DFAFAF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D8E2-CF43-458B-95AC-84391766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4ED6F-081D-41CF-8148-FAED1F0F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927457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435142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114750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360565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406186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80244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77696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790401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65A4-CC9F-4105-A26A-54C8140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6EC1-CC91-4D29-B908-55DFBA520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1012-C847-46D6-B603-42BD7517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EEE8-B193-41C6-9D94-F3A9AEEC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A7BA-A857-4367-A847-D630B656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14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454879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3194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26138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F67752-2980-4C53-8A88-DB4A396F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98B6-947B-4417-A392-CA687E66796F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6E39FF-D1F0-4423-9D54-E3194B40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64E1F5-733A-4FA3-B493-C71AB38B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BEF3-57E2-43DA-B5AF-46E4B5A5F74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37459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D325FB-A6A4-4A87-93FF-0FC8A01D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32AB4-9DAB-4102-A3B6-E8F30A17147B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1FBE7C-69A0-4D79-92CC-616474C6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937BBE-919F-43C2-A381-C950A0C8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896-F179-4297-8102-E495AD04CD5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237735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E3225A-29C6-4071-A531-A8E981F8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404F-6C3C-43F7-ACDE-4A8B2E573991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5A3BE9-EF4D-4F65-BDEF-4345D07F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973C96-3852-4756-BF31-36348707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6074-AA8A-45A7-AFAF-D6EB4BED5F1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25273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D2588D06-E264-4D7E-B92E-24EAABA0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01054-844E-4E28-B68D-850D2E8CAFC7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49119A9-F01D-4CD9-ABC0-0E83E341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C93BCD6-41FA-4E5E-B3A0-AAC657A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1CB8B-366B-4F45-B0FD-A65FA80A6E1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28318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12724242-3219-4E1C-A2AF-FEAD9141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3132-C7D9-46FE-AE29-05A12BB3F077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9CCC5F91-3F77-4512-9C91-C4CC6F69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4798FCCD-D494-4E07-8151-D5B0F8B4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1C46C-B1F5-48AD-A42D-74435CAAB91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51860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84BB0B8-C7A6-4ACB-99A4-BE3EB8DE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1F81-2AC1-49FC-BD9B-611C093D4207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E598BAF-FE40-4F81-857B-D2032A32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2A1FCDF-18F5-4E55-AAB1-F84CC61B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3F744-F91C-49F2-A89C-2C707A952C1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133695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7161E38-2F4B-41D8-9E9C-F6B34CFB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18C43-6DA1-4CD1-A523-82EEA8EDBD8C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16A9957F-5C01-4E33-8212-AB2E897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0F3E03A-96D2-479C-AC1F-58E4B573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7C8F7-2987-4588-8ED8-623426B0018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1961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84D6-E64B-4DA3-B4FC-0125B043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D0FC-E7DE-48D1-9171-2571844E9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9077A-D402-449B-921F-97036E23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13A0-922E-42EF-A3DA-B63F479E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650E2-52B0-4F73-83C7-89E1D27B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9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B446568-891B-4E90-AFAC-A6FD0293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4D5D-5E41-4B16-9F6D-F86144F1B29C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AF63AAF-7633-444B-AF93-1DE81843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E5A65AB8-DF99-49E4-AAB1-AE9F3291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536B-560F-4A0D-A9D7-A93C59F34C5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7819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04BE5A4-10F6-4A38-B71C-B232FB93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8CD3-E377-4E34-ADFD-A1B872E02633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2F7CEB6-4B70-4BA6-AF26-0C64C375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E015D6D-3723-4C9E-9522-09CD47F2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F6944-CE89-46BC-830A-1FAE53DED8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4480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83D87B-AA89-46B8-B52E-60BF7956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6617-4E88-4376-B4F3-A06900DAFBDA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440C8B-1A80-4B9F-9FAD-77C7EF45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6D21C5-57E4-4CA9-AFAE-85AE221C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2912D-EFBA-42D2-88D7-4376683EBE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44471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835A36-2E47-4BBE-B0D9-47B48E60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6020A-750A-4839-B90F-149689C07897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9ABADC-476E-439B-959E-8FAA36C3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6B1141-9DE7-4F26-93E8-D05EDCFB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DA61-9514-42F6-88F0-E7BACA8FFEC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036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94AF-E71E-49C9-950B-6C0280E3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21E3-8ACB-4AEC-8BCA-E7FC6BC38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4CDC-2064-488A-9A7F-7CC92AA64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8166D-F24B-42E6-8D57-E6FA71CE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F5A70-B4B9-4EBC-A577-326E4641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FE966-827D-4CA7-9E2C-8CDD823A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BFA4-60B7-419D-BB1C-4A9E91D7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2DE5F-2DA3-4491-8E72-A6B2C8F8E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9BCF9-6B60-44AC-95B6-2B083D32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DEE3D-B000-4F33-A1A0-3D25340E9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7685B-A61F-4574-BC2B-E4A1FAD5F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A16CB-A270-4E8C-BE03-6C4E8144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310AC-A496-4CFC-AF1A-0FA6F276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4C24D-7736-49EF-B9B7-7924BB06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78E3-B099-4974-885E-3E592A87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82BFC-425E-4679-8250-0251989F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AD16C-6B3C-4B2A-91F1-18CAEE13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F2B2-073A-4180-8089-740E1177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DDD25-DEA9-4993-9FEA-1EF59EE3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E75D-6BE0-4C54-80F1-066C46D3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0246-3400-4A33-9447-66A66604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D921-E16E-4E4A-A55D-6E7B1D8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5F74-79BD-4972-88EC-9DC0F9C4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587C3-AD8C-4FE1-817F-D28CF12FC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71051-AFBE-4AB3-8F0D-B4C96E0A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50F8B-0B86-4417-9E85-2250A752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A35A3-B38E-4807-A497-F8A1EC86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B8D8-3300-4512-8FD5-07F0E279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F3713-51D1-49A1-841A-3002F4C2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B22F-E722-449A-852E-CB181B47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1CFA-1473-44C8-90EE-29195BE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5DD0-91F9-4BAD-84F8-4A55EB93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138BE-DE5B-44D3-90C8-5078C721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86DCF-1C56-4EA7-9D2F-DC4896E5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449AD-FCA7-4C63-8676-F67DF749E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0174-DD3E-448C-80DC-FFE601B88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A168-F5DB-42B9-962D-62BD7BB3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C594F-A2A0-4733-9417-417071E1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962C-58F7-47B7-8272-B52CFA600FF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431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push dir="d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133F46F8-F464-437A-96A6-1161F45F22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84E199E8-900F-40BB-9783-05B0F1DB74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style wzorca tekstu</a:t>
            </a:r>
          </a:p>
          <a:p>
            <a:pPr lvl="1"/>
            <a:r>
              <a:rPr lang="pl-PL" altLang="es-ES"/>
              <a:t>Drugi poziom</a:t>
            </a:r>
          </a:p>
          <a:p>
            <a:pPr lvl="2"/>
            <a:r>
              <a:rPr lang="pl-PL" altLang="es-ES"/>
              <a:t>Trzeci poziom</a:t>
            </a:r>
          </a:p>
          <a:p>
            <a:pPr lvl="3"/>
            <a:r>
              <a:rPr lang="pl-PL" altLang="es-ES"/>
              <a:t>Czwarty poziom</a:t>
            </a:r>
          </a:p>
          <a:p>
            <a:pPr lvl="4"/>
            <a:r>
              <a:rPr lang="pl-PL" altLang="es-E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69AF41-E9D2-415A-995F-F42E56FFE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7596D2-EB47-40E5-97AE-5DAAF36F0251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F21F71-0083-49B4-AE15-235F907F0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691584-350A-4348-B642-86A9E8C72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27A3B09-38DE-4324-88F7-3BB872850CF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447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56ED6-C8F1-409A-8E3B-6A50B6A963EE}"/>
              </a:ext>
            </a:extLst>
          </p:cNvPr>
          <p:cNvSpPr/>
          <p:nvPr/>
        </p:nvSpPr>
        <p:spPr>
          <a:xfrm>
            <a:off x="2481787" y="885317"/>
            <a:ext cx="74535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STARTER UNIT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821A29-A5B7-423F-96C1-A490B288DCC4}"/>
              </a:ext>
            </a:extLst>
          </p:cNvPr>
          <p:cNvSpPr/>
          <p:nvPr/>
        </p:nvSpPr>
        <p:spPr>
          <a:xfrm>
            <a:off x="4168803" y="2444486"/>
            <a:ext cx="38543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LESSON 1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7182C-B2B8-4BB3-B8DE-A442542E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29"/>
            <a:ext cx="2377646" cy="237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9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ninth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4073" y="2852936"/>
            <a:ext cx="2856401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9618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312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112496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8616280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8430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second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464301"/>
            <a:ext cx="309634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68882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second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4153" y="2953160"/>
            <a:ext cx="2952327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77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312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8624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104112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first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 flipH="1">
            <a:off x="1524000" y="2347758"/>
            <a:ext cx="4104456" cy="45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36030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56040" y="260649"/>
            <a:ext cx="360040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first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3748"/>
              <a:gd name="adj2" fmla="val 7734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>
            <a:off x="6535834" y="2924944"/>
            <a:ext cx="3736631" cy="39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28506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>
          <a:xfrm flipH="1">
            <a:off x="1415480" y="-99392"/>
            <a:ext cx="9252520" cy="5849540"/>
          </a:xfrm>
          <a:prstGeom prst="rect">
            <a:avLst/>
          </a:prstGeom>
        </p:spPr>
      </p:pic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 descr="http://orbitertutorials.zxq.net/astronau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000" y1="5846" x2="66333" y2="9846"/>
                        <a14:foregroundMark x1="72000" y1="13846" x2="72000" y2="26769"/>
                        <a14:foregroundMark x1="75333" y1="15692" x2="74667" y2="24923"/>
                        <a14:foregroundMark x1="47333" y1="5231" x2="41000" y2="5231"/>
                        <a14:foregroundMark x1="87667" y1="37846" x2="94000" y2="40615"/>
                        <a14:foregroundMark x1="57000" y1="78462" x2="54667" y2="85231"/>
                        <a14:foregroundMark x1="64667" y1="51692" x2="59333" y2="60615"/>
                        <a14:foregroundMark x1="54333" y1="95077" x2="52667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2852"/>
            <a:ext cx="3496096" cy="378743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/>
        </p:blipFill>
        <p:spPr>
          <a:xfrm>
            <a:off x="2639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3067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462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999660" y="1772816"/>
            <a:ext cx="1512164" cy="3960440"/>
          </a:xfrm>
          <a:prstGeom prst="rect">
            <a:avLst/>
          </a:prstGeom>
        </p:spPr>
      </p:pic>
      <p:sp>
        <p:nvSpPr>
          <p:cNvPr id="13" name="12 Llamada ovalada"/>
          <p:cNvSpPr/>
          <p:nvPr/>
        </p:nvSpPr>
        <p:spPr>
          <a:xfrm>
            <a:off x="3863752" y="345132"/>
            <a:ext cx="4320480" cy="1656184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What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floor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8616280" y="548680"/>
            <a:ext cx="1440160" cy="1224136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1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88433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starter5">
            <a:hlinkClick r:id="" action="ppaction://media"/>
            <a:extLst>
              <a:ext uri="{FF2B5EF4-FFF2-40B4-BE49-F238E27FC236}">
                <a16:creationId xmlns:a16="http://schemas.microsoft.com/office/drawing/2014/main" id="{9C3B1AF1-6F92-483B-9825-104C46ECBB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889"/>
            <a:ext cx="12192001" cy="6864889"/>
          </a:xfrm>
        </p:spPr>
      </p:pic>
    </p:spTree>
    <p:extLst>
      <p:ext uri="{BB962C8B-B14F-4D97-AF65-F5344CB8AC3E}">
        <p14:creationId xmlns:p14="http://schemas.microsoft.com/office/powerpoint/2010/main" val="14762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78331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starter5">
            <a:hlinkClick r:id="" action="ppaction://media"/>
            <a:extLst>
              <a:ext uri="{FF2B5EF4-FFF2-40B4-BE49-F238E27FC236}">
                <a16:creationId xmlns:a16="http://schemas.microsoft.com/office/drawing/2014/main" id="{9C3B1AF1-6F92-483B-9825-104C46ECBB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889"/>
            <a:ext cx="12192001" cy="6864889"/>
          </a:xfrm>
        </p:spPr>
      </p:pic>
    </p:spTree>
    <p:extLst>
      <p:ext uri="{BB962C8B-B14F-4D97-AF65-F5344CB8AC3E}">
        <p14:creationId xmlns:p14="http://schemas.microsoft.com/office/powerpoint/2010/main" val="9472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S">
            <a:hlinkClick r:id="" action="ppaction://media"/>
            <a:extLst>
              <a:ext uri="{FF2B5EF4-FFF2-40B4-BE49-F238E27FC236}">
                <a16:creationId xmlns:a16="http://schemas.microsoft.com/office/drawing/2014/main" id="{4C35F500-A7EB-465C-88FE-DE782443EB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908"/>
            <a:ext cx="12218096" cy="6872523"/>
          </a:xfrm>
        </p:spPr>
      </p:pic>
    </p:spTree>
    <p:extLst>
      <p:ext uri="{BB962C8B-B14F-4D97-AF65-F5344CB8AC3E}">
        <p14:creationId xmlns:p14="http://schemas.microsoft.com/office/powerpoint/2010/main" val="552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48411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ANSWER THESE QUESTIONS: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Where are they?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What are they doing?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How many people are there?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98" y="1782981"/>
            <a:ext cx="5815856" cy="436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S">
            <a:hlinkClick r:id="" action="ppaction://media"/>
            <a:extLst>
              <a:ext uri="{FF2B5EF4-FFF2-40B4-BE49-F238E27FC236}">
                <a16:creationId xmlns:a16="http://schemas.microsoft.com/office/drawing/2014/main" id="{4C35F500-A7EB-465C-88FE-DE782443EB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908"/>
            <a:ext cx="12218096" cy="6872523"/>
          </a:xfrm>
        </p:spPr>
      </p:pic>
    </p:spTree>
    <p:extLst>
      <p:ext uri="{BB962C8B-B14F-4D97-AF65-F5344CB8AC3E}">
        <p14:creationId xmlns:p14="http://schemas.microsoft.com/office/powerpoint/2010/main" val="25371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56ED6-C8F1-409A-8E3B-6A50B6A963EE}"/>
              </a:ext>
            </a:extLst>
          </p:cNvPr>
          <p:cNvSpPr/>
          <p:nvPr/>
        </p:nvSpPr>
        <p:spPr>
          <a:xfrm>
            <a:off x="1608780" y="1216621"/>
            <a:ext cx="8974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Choose the correct word.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0AA7B-DBCE-4FCE-BBA3-ABF427E8B6A9}"/>
              </a:ext>
            </a:extLst>
          </p:cNvPr>
          <p:cNvSpPr/>
          <p:nvPr/>
        </p:nvSpPr>
        <p:spPr>
          <a:xfrm>
            <a:off x="504757" y="2742048"/>
            <a:ext cx="11182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Make a sentence with Verb +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ing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then.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74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92E0273C-6DAD-4FD2-B9EA-8B0706C5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7B5E4504-1B82-4A74-B170-28E0475D41BC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F7C360F-B87C-4361-8597-1D458F07D0EE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63DCF0F5-30E9-47CF-922D-AA6C1731014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4" name="Picture 33">
              <a:extLst>
                <a:ext uri="{FF2B5EF4-FFF2-40B4-BE49-F238E27FC236}">
                  <a16:creationId xmlns:a16="http://schemas.microsoft.com/office/drawing/2014/main" id="{13CE0EC5-FC0A-4F79-8CF8-113D4D5E6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8880FE3-79D1-4043-B2A3-ACBC9920FC9F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088DCB06-1C64-41B9-B326-5C8E33A36152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2" name="Picture 34">
              <a:extLst>
                <a:ext uri="{FF2B5EF4-FFF2-40B4-BE49-F238E27FC236}">
                  <a16:creationId xmlns:a16="http://schemas.microsoft.com/office/drawing/2014/main" id="{F0475908-6ED4-4D31-98BE-32CB3A8F4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37FB4433-B8DB-4132-AA58-102F495D1246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ACD0D07-1588-45BB-B209-DAA76464CE76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35">
              <a:extLst>
                <a:ext uri="{FF2B5EF4-FFF2-40B4-BE49-F238E27FC236}">
                  <a16:creationId xmlns:a16="http://schemas.microsoft.com/office/drawing/2014/main" id="{DE41CB09-A63B-4DBF-961E-9FD561DBA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5">
            <a:extLst>
              <a:ext uri="{FF2B5EF4-FFF2-40B4-BE49-F238E27FC236}">
                <a16:creationId xmlns:a16="http://schemas.microsoft.com/office/drawing/2014/main" id="{82694AE8-0257-47FC-BCA7-BFAA32B7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59575" y="4943476"/>
            <a:ext cx="19573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29659F58-244F-49D2-8336-4D248503704D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5" name="Elipsa 2">
              <a:extLst>
                <a:ext uri="{FF2B5EF4-FFF2-40B4-BE49-F238E27FC236}">
                  <a16:creationId xmlns:a16="http://schemas.microsoft.com/office/drawing/2014/main" id="{0B90A1DA-06FD-4A7F-B987-12C12E8BF8B6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Strzałka w lewo 16">
              <a:extLst>
                <a:ext uri="{FF2B5EF4-FFF2-40B4-BE49-F238E27FC236}">
                  <a16:creationId xmlns:a16="http://schemas.microsoft.com/office/drawing/2014/main" id="{B9C2F87C-6BFA-457C-A05A-D28FCFE11376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2" descr="C:\Users\mada_1\Desktop\Basketball%2014.gif">
            <a:extLst>
              <a:ext uri="{FF2B5EF4-FFF2-40B4-BE49-F238E27FC236}">
                <a16:creationId xmlns:a16="http://schemas.microsoft.com/office/drawing/2014/main" id="{41640D9A-C696-43AB-B8F6-3BB9276F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1403351"/>
            <a:ext cx="3389312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>
            <a:extLst>
              <a:ext uri="{FF2B5EF4-FFF2-40B4-BE49-F238E27FC236}">
                <a16:creationId xmlns:a16="http://schemas.microsoft.com/office/drawing/2014/main" id="{FE7010B0-0353-47D1-8F19-75A1A848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18045" r="7411" b="39857"/>
          <a:stretch>
            <a:fillRect/>
          </a:stretch>
        </p:blipFill>
        <p:spPr bwMode="auto">
          <a:xfrm>
            <a:off x="5146675" y="5851525"/>
            <a:ext cx="518318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BFE4D932-3983-43F0-9CBC-F4334C2F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81F81D0-1FD1-463C-88CF-54009859666A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F2BD01E-9659-4C4C-8C8D-58E93357283E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45DAF1CD-3B68-48F1-BB56-BF4166756FA7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8" name="Picture 33">
              <a:extLst>
                <a:ext uri="{FF2B5EF4-FFF2-40B4-BE49-F238E27FC236}">
                  <a16:creationId xmlns:a16="http://schemas.microsoft.com/office/drawing/2014/main" id="{6DC413A2-64E6-421D-AA04-B67CB8685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12CC0BD-11A0-4A8E-9396-55A71B9EAC89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8AC274BA-EB78-4D8E-8652-65B2A4CFEE9D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6" name="Picture 34">
              <a:extLst>
                <a:ext uri="{FF2B5EF4-FFF2-40B4-BE49-F238E27FC236}">
                  <a16:creationId xmlns:a16="http://schemas.microsoft.com/office/drawing/2014/main" id="{F9865B47-48DD-49A7-8ADD-F70580DD5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BD638BAD-30A1-40CF-92CF-142058EDE8BB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201A10D7-4D22-4501-BEF2-37F8B5566E2E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4" name="Picture 35">
              <a:extLst>
                <a:ext uri="{FF2B5EF4-FFF2-40B4-BE49-F238E27FC236}">
                  <a16:creationId xmlns:a16="http://schemas.microsoft.com/office/drawing/2014/main" id="{CDBA4575-E38F-4F18-B128-ABE366FD9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C9B338E6-8FA0-43BB-BAD8-9136A3FB81D2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11AFD8C5-7D64-468B-868F-EFF608B9A317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9029B95F-92C2-4155-8DB7-A6F184C9A826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36">
            <a:extLst>
              <a:ext uri="{FF2B5EF4-FFF2-40B4-BE49-F238E27FC236}">
                <a16:creationId xmlns:a16="http://schemas.microsoft.com/office/drawing/2014/main" id="{85D2160F-8CEB-42D0-A525-69BF4E91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5532" r="13193" b="28519"/>
          <a:stretch>
            <a:fillRect/>
          </a:stretch>
        </p:blipFill>
        <p:spPr bwMode="auto">
          <a:xfrm>
            <a:off x="6372226" y="5764213"/>
            <a:ext cx="297656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id="{7EFAAA77-4D0A-4BF5-BA60-ED4159F4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321551" y="4829175"/>
            <a:ext cx="1077913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3">
            <a:extLst>
              <a:ext uri="{FF2B5EF4-FFF2-40B4-BE49-F238E27FC236}">
                <a16:creationId xmlns:a16="http://schemas.microsoft.com/office/drawing/2014/main" id="{49CA8AC1-2B90-4EDA-863F-147BB5D7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6" y="1157288"/>
            <a:ext cx="342741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B9DA1789-D4F7-411C-A9B9-17FAB8A1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73F83CD-E254-4F89-A477-B195E50A38B4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13D399D-03A4-4AE1-83CC-07B8C1C651B0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AFC6E764-317A-4E66-9ECF-C5D17C4A33A8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12" name="Picture 33">
              <a:extLst>
                <a:ext uri="{FF2B5EF4-FFF2-40B4-BE49-F238E27FC236}">
                  <a16:creationId xmlns:a16="http://schemas.microsoft.com/office/drawing/2014/main" id="{BF462601-45EF-4F48-94A4-6C670D713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0432FEC-21BC-4161-898E-0A4AA9A580B4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288EE601-DAE3-41CB-B39B-84FBA7145240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10" name="Picture 34">
              <a:extLst>
                <a:ext uri="{FF2B5EF4-FFF2-40B4-BE49-F238E27FC236}">
                  <a16:creationId xmlns:a16="http://schemas.microsoft.com/office/drawing/2014/main" id="{7BFA0B15-2456-4068-A9E1-3C62ED3BC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890C8F5-AFA5-4626-A1FF-62204FCD3043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0FB24674-3338-43DF-A053-3A782B2D306B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08" name="Picture 35">
              <a:extLst>
                <a:ext uri="{FF2B5EF4-FFF2-40B4-BE49-F238E27FC236}">
                  <a16:creationId xmlns:a16="http://schemas.microsoft.com/office/drawing/2014/main" id="{20EF280D-B8B0-4285-9013-9AA1BAB0D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9C719E3-A947-4963-89E6-6B5DEB2569B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3CF7EF94-AA06-4330-8896-3B46DC0757F2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001DA4E8-84C7-4D46-9F73-6B620EBE494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9" name="Picture 39" descr="C:\Users\mada_1\Desktop\karate-man-md.png">
            <a:extLst>
              <a:ext uri="{FF2B5EF4-FFF2-40B4-BE49-F238E27FC236}">
                <a16:creationId xmlns:a16="http://schemas.microsoft.com/office/drawing/2014/main" id="{37C33B66-441A-4790-86E9-8AEC21E7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557338"/>
            <a:ext cx="343535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8ACF788A-C122-4B95-83EA-87909118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175501" y="4829175"/>
            <a:ext cx="1204913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A1B50E7F-4F00-4B4F-AA50-AD500DA1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3985" r="13943" b="40556"/>
          <a:stretch>
            <a:fillRect/>
          </a:stretch>
        </p:blipFill>
        <p:spPr bwMode="auto">
          <a:xfrm>
            <a:off x="6178551" y="5694364"/>
            <a:ext cx="31972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468FCC14-AE29-43D3-93FD-0E44D124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8045D225-C80E-4BF8-9CAF-A45F857C6F48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E7CD54F-13D2-43A4-88D1-408A9E323FC3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1F3D9198-8A9B-4BE7-B325-DD41D9CB80CB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6" name="Picture 33">
              <a:extLst>
                <a:ext uri="{FF2B5EF4-FFF2-40B4-BE49-F238E27FC236}">
                  <a16:creationId xmlns:a16="http://schemas.microsoft.com/office/drawing/2014/main" id="{81DD5187-D59D-4890-9052-B536AB796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5375F0E-5E0B-4812-AB5A-865891A0E0CA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B1026BE2-D6CA-4ECE-A59C-7919D6AFF2D8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4" name="Picture 34">
              <a:extLst>
                <a:ext uri="{FF2B5EF4-FFF2-40B4-BE49-F238E27FC236}">
                  <a16:creationId xmlns:a16="http://schemas.microsoft.com/office/drawing/2014/main" id="{3789FE77-4DEB-4275-BD22-0C922FF22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502DF4F-97EE-4DD5-BBE8-DA6AD90518F5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B1A4848-3303-4E02-91A8-5735C2A1F21F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2" name="Picture 35">
              <a:extLst>
                <a:ext uri="{FF2B5EF4-FFF2-40B4-BE49-F238E27FC236}">
                  <a16:creationId xmlns:a16="http://schemas.microsoft.com/office/drawing/2014/main" id="{40FD92E1-198A-4A04-B76C-033593AE5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7297941-6123-41C4-AB19-9F68098E0658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4A2F23FC-B712-477D-B31E-3D6417C8E1C9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38F6CD71-ACD5-417E-9C14-7D30782742C9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Picture 37">
            <a:extLst>
              <a:ext uri="{FF2B5EF4-FFF2-40B4-BE49-F238E27FC236}">
                <a16:creationId xmlns:a16="http://schemas.microsoft.com/office/drawing/2014/main" id="{AA2C25C7-4937-46DD-A6ED-45CB5C28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mada_1\Desktop\scuba.png">
            <a:extLst>
              <a:ext uri="{FF2B5EF4-FFF2-40B4-BE49-F238E27FC236}">
                <a16:creationId xmlns:a16="http://schemas.microsoft.com/office/drawing/2014/main" id="{00A5C7AD-D458-4400-A2D4-F843AA02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193801"/>
            <a:ext cx="304323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966C3E1-CCC3-46C5-BF4B-75A4AC54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5614" r="6921" b="27966"/>
          <a:stretch>
            <a:fillRect/>
          </a:stretch>
        </p:blipFill>
        <p:spPr bwMode="auto">
          <a:xfrm>
            <a:off x="4956176" y="5681663"/>
            <a:ext cx="56102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D3F1D5AC-E9AF-450E-B9F8-6C9A7EDC3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F74C7E0C-D0FE-40FC-B425-36B412C3F2BA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C55A566-D31B-48D8-99DF-1482295B4E9B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C19A2633-2DEC-40CF-B15E-FE3B17D9682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60" name="Picture 33">
              <a:extLst>
                <a:ext uri="{FF2B5EF4-FFF2-40B4-BE49-F238E27FC236}">
                  <a16:creationId xmlns:a16="http://schemas.microsoft.com/office/drawing/2014/main" id="{C138429A-81D3-402F-BC11-B250914E9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B672A4F-FDF1-4366-BCB4-25E356E256CE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E123A44A-BAD3-4A19-8FDB-C41669A2A3AA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58" name="Picture 34">
              <a:extLst>
                <a:ext uri="{FF2B5EF4-FFF2-40B4-BE49-F238E27FC236}">
                  <a16:creationId xmlns:a16="http://schemas.microsoft.com/office/drawing/2014/main" id="{5300D0FF-7968-47F9-99CB-77F9E2517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13AD183-9D51-4B09-AF21-52837E24D719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036F4D8-2980-4F5A-9781-DF4F5590385F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56" name="Picture 35">
              <a:extLst>
                <a:ext uri="{FF2B5EF4-FFF2-40B4-BE49-F238E27FC236}">
                  <a16:creationId xmlns:a16="http://schemas.microsoft.com/office/drawing/2014/main" id="{43A03B68-9089-4082-86CD-31B29A641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BF228AE-F6C9-4257-A542-90C0A169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73864" y="4859338"/>
            <a:ext cx="195738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006D3024-9F96-4515-A91F-97031E359D7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E5C0EA67-DAB5-4597-86A9-AC500EEEF9DD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07EBC807-CC13-41CE-8704-C5A2BEA0D8A7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5602" name="Picture 2" descr="C:\Users\mada_1\Desktop\tennis13.gif">
            <a:extLst>
              <a:ext uri="{FF2B5EF4-FFF2-40B4-BE49-F238E27FC236}">
                <a16:creationId xmlns:a16="http://schemas.microsoft.com/office/drawing/2014/main" id="{980530E8-4CE5-462D-8B3B-77553F85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366838"/>
            <a:ext cx="26876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D835AB93-72BB-4B18-8A94-C3999595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18044" r="13373" b="35661"/>
          <a:stretch>
            <a:fillRect/>
          </a:stretch>
        </p:blipFill>
        <p:spPr bwMode="auto">
          <a:xfrm>
            <a:off x="6284913" y="5759451"/>
            <a:ext cx="29067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0">
            <a:extLst>
              <a:ext uri="{FF2B5EF4-FFF2-40B4-BE49-F238E27FC236}">
                <a16:creationId xmlns:a16="http://schemas.microsoft.com/office/drawing/2014/main" id="{283A3DBA-8BA4-48E6-AA0F-A2EB4022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lipsa 2">
            <a:extLst>
              <a:ext uri="{FF2B5EF4-FFF2-40B4-BE49-F238E27FC236}">
                <a16:creationId xmlns:a16="http://schemas.microsoft.com/office/drawing/2014/main" id="{338A5F38-C44B-4325-B442-97658F8E8D5C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767377FA-6C39-488A-99FB-A3D01E824463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24" name="Elipsa 2">
              <a:extLst>
                <a:ext uri="{FF2B5EF4-FFF2-40B4-BE49-F238E27FC236}">
                  <a16:creationId xmlns:a16="http://schemas.microsoft.com/office/drawing/2014/main" id="{2010F3A2-1E4E-44CF-9C9B-3F188F7E71A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4" name="Picture 33">
              <a:extLst>
                <a:ext uri="{FF2B5EF4-FFF2-40B4-BE49-F238E27FC236}">
                  <a16:creationId xmlns:a16="http://schemas.microsoft.com/office/drawing/2014/main" id="{51B2FF92-20D7-43A8-A57A-0312C88A6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3B6DC1C8-76FA-49F7-AB82-6522B790CE0D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27" name="Elipsa 2">
              <a:extLst>
                <a:ext uri="{FF2B5EF4-FFF2-40B4-BE49-F238E27FC236}">
                  <a16:creationId xmlns:a16="http://schemas.microsoft.com/office/drawing/2014/main" id="{6B17A05B-79B4-4481-8280-DC84396D51F0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2" name="Picture 34">
              <a:extLst>
                <a:ext uri="{FF2B5EF4-FFF2-40B4-BE49-F238E27FC236}">
                  <a16:creationId xmlns:a16="http://schemas.microsoft.com/office/drawing/2014/main" id="{2E4716E6-84FD-45E8-89B7-E606FB3A5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EBB4F31D-7815-4D68-BCE9-F8612E48F06D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30" name="Elipsa 2">
              <a:extLst>
                <a:ext uri="{FF2B5EF4-FFF2-40B4-BE49-F238E27FC236}">
                  <a16:creationId xmlns:a16="http://schemas.microsoft.com/office/drawing/2014/main" id="{214FDDF7-2695-45E5-BE89-8E064711562D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0" name="Picture 35">
              <a:extLst>
                <a:ext uri="{FF2B5EF4-FFF2-40B4-BE49-F238E27FC236}">
                  <a16:creationId xmlns:a16="http://schemas.microsoft.com/office/drawing/2014/main" id="{266C9388-DC73-4C02-AE57-246EA884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5401CBF9-E2A8-456A-8177-D4DBBCBA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3985" r="8455" b="27966"/>
          <a:stretch>
            <a:fillRect/>
          </a:stretch>
        </p:blipFill>
        <p:spPr bwMode="auto">
          <a:xfrm>
            <a:off x="5472113" y="5664200"/>
            <a:ext cx="4532312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22BEBCCC-C48B-44A9-B05A-2EDCBB62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59575" y="4764088"/>
            <a:ext cx="195738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6A1C0F81-4CA0-4BDF-A9C0-4E41AB382414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36" name="Elipsa 2">
              <a:extLst>
                <a:ext uri="{FF2B5EF4-FFF2-40B4-BE49-F238E27FC236}">
                  <a16:creationId xmlns:a16="http://schemas.microsoft.com/office/drawing/2014/main" id="{DCAC95E8-89F8-4E4F-BF18-042327DD1121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Strzałka w lewo 16">
              <a:extLst>
                <a:ext uri="{FF2B5EF4-FFF2-40B4-BE49-F238E27FC236}">
                  <a16:creationId xmlns:a16="http://schemas.microsoft.com/office/drawing/2014/main" id="{E7CDF7E1-DE18-48B0-8CE2-12643698D530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628" name="Picture 4">
            <a:extLst>
              <a:ext uri="{FF2B5EF4-FFF2-40B4-BE49-F238E27FC236}">
                <a16:creationId xmlns:a16="http://schemas.microsoft.com/office/drawing/2014/main" id="{B8A17070-CF94-40C2-B9D3-CFF9F41F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655764"/>
            <a:ext cx="356393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6B4C2CF7-43AB-479E-A794-D7C3391A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7F59050-9956-47C8-A642-A9A6FF62D75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016E176-3C6F-45AA-8E64-B85C5FA522C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EEC18ABE-C0D9-4F49-8A53-C760E69AC7E0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8" name="Picture 33">
              <a:extLst>
                <a:ext uri="{FF2B5EF4-FFF2-40B4-BE49-F238E27FC236}">
                  <a16:creationId xmlns:a16="http://schemas.microsoft.com/office/drawing/2014/main" id="{23FBA2AC-91B2-4BF3-8A43-D468E20DA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806C8937-E9D1-4D2D-89AC-419572BDCA2D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040921DD-6F48-4CB6-807B-B5725D710495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6" name="Picture 34">
              <a:extLst>
                <a:ext uri="{FF2B5EF4-FFF2-40B4-BE49-F238E27FC236}">
                  <a16:creationId xmlns:a16="http://schemas.microsoft.com/office/drawing/2014/main" id="{C28B314A-975A-4997-B0FC-C8C8F3C08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0132F527-8D0C-4596-9C4E-D2C786E671C0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A16825B9-F415-4999-AF98-1AC68AAE9334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4" name="Picture 35">
              <a:extLst>
                <a:ext uri="{FF2B5EF4-FFF2-40B4-BE49-F238E27FC236}">
                  <a16:creationId xmlns:a16="http://schemas.microsoft.com/office/drawing/2014/main" id="{4D2EE007-2532-41BE-9178-3F06C2ADD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EC89E92-A051-4435-BBAA-5A05A6A03AB0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9FF7B6B3-2264-4382-8CC0-24DCE9B4BC66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BDD506F5-8FF5-435B-9B7C-917435541C43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38">
            <a:extLst>
              <a:ext uri="{FF2B5EF4-FFF2-40B4-BE49-F238E27FC236}">
                <a16:creationId xmlns:a16="http://schemas.microsoft.com/office/drawing/2014/main" id="{78C61761-BF45-4899-A64C-56B5EF7F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mada_1\Desktop\animaatjes-aerobics-18004.jpg">
            <a:extLst>
              <a:ext uri="{FF2B5EF4-FFF2-40B4-BE49-F238E27FC236}">
                <a16:creationId xmlns:a16="http://schemas.microsoft.com/office/drawing/2014/main" id="{D4E953EB-D589-4BDD-841F-0A425CF5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1" y="1247775"/>
            <a:ext cx="249396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E55A6034-EBCA-4A6A-A1BE-F3D45E02D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18045" r="10358" b="37059"/>
          <a:stretch>
            <a:fillRect/>
          </a:stretch>
        </p:blipFill>
        <p:spPr bwMode="auto">
          <a:xfrm>
            <a:off x="5835651" y="5780088"/>
            <a:ext cx="41449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915E8884-C8D4-488B-B773-734B757B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6E4BE205-2C7B-4E90-B6E6-76C078FDE116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AFC26E1-FEE5-4297-A164-AB29B525C2E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2777D369-CAC1-4444-810C-3A9376B5B5A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32" name="Picture 33">
              <a:extLst>
                <a:ext uri="{FF2B5EF4-FFF2-40B4-BE49-F238E27FC236}">
                  <a16:creationId xmlns:a16="http://schemas.microsoft.com/office/drawing/2014/main" id="{39DA4ACE-5BD6-466D-90AE-3E0D4E856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FF834ED-D6A2-442E-86B6-1DCE02E26CF7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C24C58DC-A006-4C8C-8992-37090E79CD6D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30" name="Picture 34">
              <a:extLst>
                <a:ext uri="{FF2B5EF4-FFF2-40B4-BE49-F238E27FC236}">
                  <a16:creationId xmlns:a16="http://schemas.microsoft.com/office/drawing/2014/main" id="{EC0FC026-1B09-4909-A1F6-290CF0995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DF70523-E514-4FF5-9ED8-2F4957C53945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8053F36C-CF6B-4035-8D6D-52DFD9267FC0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28" name="Picture 35">
              <a:extLst>
                <a:ext uri="{FF2B5EF4-FFF2-40B4-BE49-F238E27FC236}">
                  <a16:creationId xmlns:a16="http://schemas.microsoft.com/office/drawing/2014/main" id="{4A448030-87CA-495A-9EEA-F289F1E01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40C537B-4B51-4563-985A-56E84D6D6F4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FCBD287F-1432-49D1-BACC-90274F7D95E1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765C5B28-BEA9-45A6-9CFE-BD2B834D13EB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7">
            <a:extLst>
              <a:ext uri="{FF2B5EF4-FFF2-40B4-BE49-F238E27FC236}">
                <a16:creationId xmlns:a16="http://schemas.microsoft.com/office/drawing/2014/main" id="{FD22F30C-F01D-47C5-B46C-00B9EB09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2">
            <a:extLst>
              <a:ext uri="{FF2B5EF4-FFF2-40B4-BE49-F238E27FC236}">
                <a16:creationId xmlns:a16="http://schemas.microsoft.com/office/drawing/2014/main" id="{A0398BC5-0E3A-4E73-9494-440EE701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13986" r="12717" b="25914"/>
          <a:stretch>
            <a:fillRect/>
          </a:stretch>
        </p:blipFill>
        <p:spPr bwMode="auto">
          <a:xfrm>
            <a:off x="6456363" y="5651501"/>
            <a:ext cx="294005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EE6A79BD-8078-4A7B-9336-7E122AD2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1223964"/>
            <a:ext cx="3781425" cy="36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8A024428-5B4A-41FB-983C-075696FC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40817735-71F9-4A18-B651-C80DC1E047CE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C12D8BA-2FC6-4D54-89A2-128C738027FF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04911BDB-1020-4079-A476-1A641D5E60EB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6" name="Picture 33">
              <a:extLst>
                <a:ext uri="{FF2B5EF4-FFF2-40B4-BE49-F238E27FC236}">
                  <a16:creationId xmlns:a16="http://schemas.microsoft.com/office/drawing/2014/main" id="{0ABE29FA-8ABD-4396-9B85-375EFB14C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B50F717-779E-449B-AFA9-6F09338FEA31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846B2B29-3722-4957-A266-9CD13793CF08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4" name="Picture 34">
              <a:extLst>
                <a:ext uri="{FF2B5EF4-FFF2-40B4-BE49-F238E27FC236}">
                  <a16:creationId xmlns:a16="http://schemas.microsoft.com/office/drawing/2014/main" id="{4B704653-B922-481A-8DB4-CF2A41D09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006F41C-BDBD-4245-9D75-FAA07CA208A1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079EABD-9748-49E6-B19A-F24D98BDB12A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2" name="Picture 35">
              <a:extLst>
                <a:ext uri="{FF2B5EF4-FFF2-40B4-BE49-F238E27FC236}">
                  <a16:creationId xmlns:a16="http://schemas.microsoft.com/office/drawing/2014/main" id="{97683FAD-CEBA-4358-B5D8-FB69E2F8E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73F9EB9-91C3-47E7-BB98-9BA14DD9E445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F606247B-645B-4D0D-BF1B-4994D4B5DD0E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9BC657E3-8138-438D-8F67-528D3EECF94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8">
            <a:extLst>
              <a:ext uri="{FF2B5EF4-FFF2-40B4-BE49-F238E27FC236}">
                <a16:creationId xmlns:a16="http://schemas.microsoft.com/office/drawing/2014/main" id="{53FD4C3E-5856-4665-BB50-96E11EBE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5">
            <a:extLst>
              <a:ext uri="{FF2B5EF4-FFF2-40B4-BE49-F238E27FC236}">
                <a16:creationId xmlns:a16="http://schemas.microsoft.com/office/drawing/2014/main" id="{5C582092-6193-492B-B47C-8B9151F4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13245" r="9834" b="24608"/>
          <a:stretch>
            <a:fillRect/>
          </a:stretch>
        </p:blipFill>
        <p:spPr bwMode="auto">
          <a:xfrm>
            <a:off x="5719763" y="5622925"/>
            <a:ext cx="44243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98F1A266-05D8-4F04-ABF4-6A83382E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841501"/>
            <a:ext cx="3816350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2F733951-25EC-4977-A819-7EC67CB0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FD9045D2-ABD3-43F4-8E19-BAF1705A028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907DE84-7722-48BB-9001-BF5128E63ABB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99915C23-0EA7-4080-918D-AC42C8228E4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80" name="Picture 33">
              <a:extLst>
                <a:ext uri="{FF2B5EF4-FFF2-40B4-BE49-F238E27FC236}">
                  <a16:creationId xmlns:a16="http://schemas.microsoft.com/office/drawing/2014/main" id="{2F1DB3E9-938F-447D-B338-FDE46E383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DF0F826-5ECA-4079-A291-A939EA0B7B13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E4B9ECBB-D32E-4D04-8107-66F129559FDC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78" name="Picture 34">
              <a:extLst>
                <a:ext uri="{FF2B5EF4-FFF2-40B4-BE49-F238E27FC236}">
                  <a16:creationId xmlns:a16="http://schemas.microsoft.com/office/drawing/2014/main" id="{AB4F9F3A-7E67-4DC0-986E-85639AACC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3E50074-4BE5-43A4-AC8A-B2937B8FA621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84F69682-0C9B-462A-86E3-154687E1FCDB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76" name="Picture 35">
              <a:extLst>
                <a:ext uri="{FF2B5EF4-FFF2-40B4-BE49-F238E27FC236}">
                  <a16:creationId xmlns:a16="http://schemas.microsoft.com/office/drawing/2014/main" id="{1AF43111-BBB1-434F-B8B7-85FE9EDC6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BE2F77E-B5AC-4B94-917A-4ED644F978E7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A42600E4-7D26-4474-90EF-F4DC4AD0E045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F2C9387B-6FB7-4164-AC00-FF7690B8B890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7">
            <a:extLst>
              <a:ext uri="{FF2B5EF4-FFF2-40B4-BE49-F238E27FC236}">
                <a16:creationId xmlns:a16="http://schemas.microsoft.com/office/drawing/2014/main" id="{1851427F-1202-4854-B9B5-B05D2151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77FAF88-B5CA-459E-81B7-C3B8BE13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2009" r="11620" b="29945"/>
          <a:stretch>
            <a:fillRect/>
          </a:stretch>
        </p:blipFill>
        <p:spPr bwMode="auto">
          <a:xfrm>
            <a:off x="5992814" y="5519738"/>
            <a:ext cx="35829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9" descr="C:\Users\mada_1\Desktop\as3703.gif">
            <a:extLst>
              <a:ext uri="{FF2B5EF4-FFF2-40B4-BE49-F238E27FC236}">
                <a16:creationId xmlns:a16="http://schemas.microsoft.com/office/drawing/2014/main" id="{A96C344D-8125-45C1-8AD5-A0EE93E2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176339"/>
            <a:ext cx="261937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37FA7550-FE09-4D3F-82F2-3663F17B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CFD66F43-2D25-4183-9B36-9DAF50F896A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84AE774-472D-4ACF-9AD7-9569DC6A1DD1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C4057115-DBF7-47BD-B58C-AF9B9E80E21C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4" name="Picture 33">
              <a:extLst>
                <a:ext uri="{FF2B5EF4-FFF2-40B4-BE49-F238E27FC236}">
                  <a16:creationId xmlns:a16="http://schemas.microsoft.com/office/drawing/2014/main" id="{913001F8-0FF7-4EEA-BEFC-DC931DB05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C59C557A-7847-48A5-BC46-0B7F97C34642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5E4C9D7B-A13B-49D1-854A-78D4E2D84495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2" name="Picture 34">
              <a:extLst>
                <a:ext uri="{FF2B5EF4-FFF2-40B4-BE49-F238E27FC236}">
                  <a16:creationId xmlns:a16="http://schemas.microsoft.com/office/drawing/2014/main" id="{1FECB23F-352F-4F26-889C-26A1B2B54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55C7B4FD-77CC-4A42-8003-251E4F1E9373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006025A7-DE59-4869-A109-AE1462C20F93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0" name="Picture 35">
              <a:extLst>
                <a:ext uri="{FF2B5EF4-FFF2-40B4-BE49-F238E27FC236}">
                  <a16:creationId xmlns:a16="http://schemas.microsoft.com/office/drawing/2014/main" id="{283B12C0-5612-4C57-9A15-31B96B33A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4EA7BEE1-DE62-415E-BA4B-CE836EF7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67514" y="4867276"/>
            <a:ext cx="1957387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00A5BBC3-75F0-4C0A-AB35-A1C650A856B9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6" name="Elipsa 2">
              <a:extLst>
                <a:ext uri="{FF2B5EF4-FFF2-40B4-BE49-F238E27FC236}">
                  <a16:creationId xmlns:a16="http://schemas.microsoft.com/office/drawing/2014/main" id="{9F86C300-E4DA-4651-A9BE-0F6354780637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Strzałka w lewo 16">
              <a:extLst>
                <a:ext uri="{FF2B5EF4-FFF2-40B4-BE49-F238E27FC236}">
                  <a16:creationId xmlns:a16="http://schemas.microsoft.com/office/drawing/2014/main" id="{548140AA-27F1-4ED2-914C-14E8652C1EEF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5267521-812B-4156-BE0C-6CA2B9B8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12585" r="7024" b="25870"/>
          <a:stretch>
            <a:fillRect/>
          </a:stretch>
        </p:blipFill>
        <p:spPr bwMode="auto">
          <a:xfrm>
            <a:off x="5237164" y="5707064"/>
            <a:ext cx="50196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C:\Users\mada_1\Desktop\canada_hockey.gif">
            <a:extLst>
              <a:ext uri="{FF2B5EF4-FFF2-40B4-BE49-F238E27FC236}">
                <a16:creationId xmlns:a16="http://schemas.microsoft.com/office/drawing/2014/main" id="{6F2D11AE-845C-4A95-97CF-1A91F226B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182689"/>
            <a:ext cx="326390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15ADA5C3-A2D1-4D6A-B88D-C94F4D3F9339}"/>
              </a:ext>
            </a:extLst>
          </p:cNvPr>
          <p:cNvGrpSpPr>
            <a:grpSpLocks/>
          </p:cNvGrpSpPr>
          <p:nvPr/>
        </p:nvGrpSpPr>
        <p:grpSpPr bwMode="auto">
          <a:xfrm>
            <a:off x="9450389" y="1871663"/>
            <a:ext cx="973137" cy="971550"/>
            <a:chOff x="-2041224" y="-268116"/>
            <a:chExt cx="936000" cy="936000"/>
          </a:xfrm>
        </p:grpSpPr>
        <p:sp>
          <p:nvSpPr>
            <p:cNvPr id="21" name="Elipsa 2">
              <a:extLst>
                <a:ext uri="{FF2B5EF4-FFF2-40B4-BE49-F238E27FC236}">
                  <a16:creationId xmlns:a16="http://schemas.microsoft.com/office/drawing/2014/main" id="{FDAB8AB5-3ED5-46BD-A1C2-6BFE8EC10774}"/>
                </a:ext>
              </a:extLst>
            </p:cNvPr>
            <p:cNvSpPr/>
            <p:nvPr/>
          </p:nvSpPr>
          <p:spPr bwMode="auto">
            <a:xfrm>
              <a:off x="-2041224" y="-268116"/>
              <a:ext cx="936000" cy="936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Strzałka w lewo 16">
              <a:extLst>
                <a:ext uri="{FF2B5EF4-FFF2-40B4-BE49-F238E27FC236}">
                  <a16:creationId xmlns:a16="http://schemas.microsoft.com/office/drawing/2014/main" id="{709E6D11-4EDD-43C1-A9D2-BB7C1EEEDB62}"/>
                </a:ext>
              </a:extLst>
            </p:cNvPr>
            <p:cNvSpPr/>
            <p:nvPr/>
          </p:nvSpPr>
          <p:spPr bwMode="auto">
            <a:xfrm flipH="1">
              <a:off x="-1741948" y="28590"/>
              <a:ext cx="337448" cy="342588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167742 h 491937"/>
                <a:gd name="connsiteX1" fmla="*/ 440718 w 763635"/>
                <a:gd name="connsiteY1" fmla="*/ 5724 h 491937"/>
                <a:gd name="connsiteX2" fmla="*/ 739251 w 763635"/>
                <a:gd name="connsiteY2" fmla="*/ 5724 h 491937"/>
                <a:gd name="connsiteX3" fmla="*/ 739251 w 763635"/>
                <a:gd name="connsiteY3" fmla="*/ 329760 h 491937"/>
                <a:gd name="connsiteX4" fmla="*/ 440718 w 763635"/>
                <a:gd name="connsiteY4" fmla="*/ 329760 h 491937"/>
                <a:gd name="connsiteX5" fmla="*/ 440718 w 763635"/>
                <a:gd name="connsiteY5" fmla="*/ 491778 h 491937"/>
                <a:gd name="connsiteX6" fmla="*/ 774 w 763635"/>
                <a:gd name="connsiteY6" fmla="*/ 167742 h 491937"/>
                <a:gd name="connsiteX0" fmla="*/ 22114 w 345031"/>
                <a:gd name="connsiteY0" fmla="*/ 491778 h 491778"/>
                <a:gd name="connsiteX1" fmla="*/ 22114 w 345031"/>
                <a:gd name="connsiteY1" fmla="*/ 5724 h 491778"/>
                <a:gd name="connsiteX2" fmla="*/ 320647 w 345031"/>
                <a:gd name="connsiteY2" fmla="*/ 5724 h 491778"/>
                <a:gd name="connsiteX3" fmla="*/ 320647 w 345031"/>
                <a:gd name="connsiteY3" fmla="*/ 329760 h 491778"/>
                <a:gd name="connsiteX4" fmla="*/ 22114 w 345031"/>
                <a:gd name="connsiteY4" fmla="*/ 329760 h 491778"/>
                <a:gd name="connsiteX5" fmla="*/ 22114 w 345031"/>
                <a:gd name="connsiteY5" fmla="*/ 491778 h 491778"/>
                <a:gd name="connsiteX0" fmla="*/ 0 w 322917"/>
                <a:gd name="connsiteY0" fmla="*/ 329760 h 346931"/>
                <a:gd name="connsiteX1" fmla="*/ 0 w 322917"/>
                <a:gd name="connsiteY1" fmla="*/ 5724 h 346931"/>
                <a:gd name="connsiteX2" fmla="*/ 298533 w 322917"/>
                <a:gd name="connsiteY2" fmla="*/ 5724 h 346931"/>
                <a:gd name="connsiteX3" fmla="*/ 298533 w 322917"/>
                <a:gd name="connsiteY3" fmla="*/ 329760 h 346931"/>
                <a:gd name="connsiteX4" fmla="*/ 0 w 322917"/>
                <a:gd name="connsiteY4" fmla="*/ 329760 h 346931"/>
                <a:gd name="connsiteX0" fmla="*/ 0 w 322917"/>
                <a:gd name="connsiteY0" fmla="*/ 329760 h 350195"/>
                <a:gd name="connsiteX1" fmla="*/ 0 w 322917"/>
                <a:gd name="connsiteY1" fmla="*/ 5724 h 350195"/>
                <a:gd name="connsiteX2" fmla="*/ 298533 w 322917"/>
                <a:gd name="connsiteY2" fmla="*/ 5724 h 350195"/>
                <a:gd name="connsiteX3" fmla="*/ 298533 w 322917"/>
                <a:gd name="connsiteY3" fmla="*/ 329760 h 350195"/>
                <a:gd name="connsiteX4" fmla="*/ 0 w 322917"/>
                <a:gd name="connsiteY4" fmla="*/ 329760 h 35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917" h="350195">
                  <a:moveTo>
                    <a:pt x="0" y="329760"/>
                  </a:moveTo>
                  <a:cubicBezTo>
                    <a:pt x="-49755" y="275754"/>
                    <a:pt x="-49755" y="59730"/>
                    <a:pt x="0" y="5724"/>
                  </a:cubicBezTo>
                  <a:cubicBezTo>
                    <a:pt x="99511" y="5724"/>
                    <a:pt x="289174" y="-7155"/>
                    <a:pt x="298533" y="5724"/>
                  </a:cubicBezTo>
                  <a:cubicBezTo>
                    <a:pt x="324290" y="36462"/>
                    <a:pt x="337169" y="273263"/>
                    <a:pt x="298533" y="329760"/>
                  </a:cubicBezTo>
                  <a:cubicBezTo>
                    <a:pt x="302053" y="368396"/>
                    <a:pt x="62993" y="342746"/>
                    <a:pt x="0" y="329760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30">
            <a:extLst>
              <a:ext uri="{FF2B5EF4-FFF2-40B4-BE49-F238E27FC236}">
                <a16:creationId xmlns:a16="http://schemas.microsoft.com/office/drawing/2014/main" id="{3BBBB8A0-077C-4138-B5E5-E6627B43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33FA26A1-D9D3-4B64-BDBF-475B3D1ACECF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88B00CC-0F39-4216-8507-90D3BABEFCB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016A7469-FD64-4CC0-A2DC-E3C85AB93EE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8" name="Picture 33">
              <a:extLst>
                <a:ext uri="{FF2B5EF4-FFF2-40B4-BE49-F238E27FC236}">
                  <a16:creationId xmlns:a16="http://schemas.microsoft.com/office/drawing/2014/main" id="{F14D9284-F650-4A56-9112-441F2FE5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F2EEA13-9547-4220-B08D-0BAC7CCC79A2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2494E66C-FF43-49CA-ACF7-F22522392E5C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6" name="Picture 34">
              <a:extLst>
                <a:ext uri="{FF2B5EF4-FFF2-40B4-BE49-F238E27FC236}">
                  <a16:creationId xmlns:a16="http://schemas.microsoft.com/office/drawing/2014/main" id="{676133FB-083B-4598-A9E0-69125E5E8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079552E-E199-47C6-A844-22DF401FE786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B0A2A823-7DFC-4F4B-9AD2-80BA62451906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4" name="Picture 35">
              <a:extLst>
                <a:ext uri="{FF2B5EF4-FFF2-40B4-BE49-F238E27FC236}">
                  <a16:creationId xmlns:a16="http://schemas.microsoft.com/office/drawing/2014/main" id="{41FFDE85-EE76-48BF-9E9A-FC3A5269D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38">
            <a:extLst>
              <a:ext uri="{FF2B5EF4-FFF2-40B4-BE49-F238E27FC236}">
                <a16:creationId xmlns:a16="http://schemas.microsoft.com/office/drawing/2014/main" id="{550E1137-6888-462C-A590-9CCFBA47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D2CF3E87-2B47-486D-9411-3F06B2BA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5776" r="13821" b="25916"/>
          <a:stretch>
            <a:fillRect/>
          </a:stretch>
        </p:blipFill>
        <p:spPr bwMode="auto">
          <a:xfrm>
            <a:off x="6545263" y="5680076"/>
            <a:ext cx="22907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C:\Users\mada_1\Desktop\clipart_yoga_animaatjes-15.jpg">
            <a:extLst>
              <a:ext uri="{FF2B5EF4-FFF2-40B4-BE49-F238E27FC236}">
                <a16:creationId xmlns:a16="http://schemas.microsoft.com/office/drawing/2014/main" id="{2F875FA4-E525-46AF-87EF-506EC3BA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352550"/>
            <a:ext cx="28082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51985" y="1391871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23992" y="2376176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16633"/>
            <a:ext cx="1296144" cy="1310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7248128" y="630932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dirty="0" err="1">
                <a:solidFill>
                  <a:prstClr val="white">
                    <a:lumMod val="65000"/>
                  </a:prstClr>
                </a:solidFill>
                <a:latin typeface="Arial Black" pitchFamily="34" charset="0"/>
                <a:cs typeface="Aharoni" pitchFamily="2" charset="-79"/>
              </a:rPr>
              <a:t>by</a:t>
            </a:r>
            <a:r>
              <a:rPr lang="es-ES_tradnl" sz="2800" dirty="0">
                <a:solidFill>
                  <a:prstClr val="white">
                    <a:lumMod val="65000"/>
                  </a:prstClr>
                </a:solidFill>
                <a:latin typeface="Arial Black" pitchFamily="34" charset="0"/>
                <a:cs typeface="Aharoni" pitchFamily="2" charset="-79"/>
              </a:rPr>
              <a:t> HERBER</a:t>
            </a:r>
            <a:endParaRPr lang="es-ES" sz="2800" dirty="0">
              <a:solidFill>
                <a:prstClr val="white">
                  <a:lumMod val="65000"/>
                </a:prst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2900738" y="1844824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0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295800" y="1844824"/>
            <a:ext cx="1345880" cy="396044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783636" y="1844824"/>
            <a:ext cx="15121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7348"/>
            <a:ext cx="4680520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456040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2565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76868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248128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7602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2565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768680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256512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76868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248128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7602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256512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76868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pic>
        <p:nvPicPr>
          <p:cNvPr id="23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 flipH="1">
            <a:off x="1631504" y="3220324"/>
            <a:ext cx="4104456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Llamada ovalada"/>
          <p:cNvSpPr/>
          <p:nvPr/>
        </p:nvSpPr>
        <p:spPr>
          <a:xfrm>
            <a:off x="1703512" y="476673"/>
            <a:ext cx="4536504" cy="1897089"/>
          </a:xfrm>
          <a:prstGeom prst="wedgeEllipseCallout">
            <a:avLst>
              <a:gd name="adj1" fmla="val -14499"/>
              <a:gd name="adj2" fmla="val 9499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Help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me,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please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!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third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498199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third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>
            <a:off x="6345324" y="3212976"/>
            <a:ext cx="4071157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9554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528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3501008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76356" y="294248"/>
            <a:ext cx="3888432" cy="1656184"/>
          </a:xfrm>
          <a:prstGeom prst="wedgeEllipseCallout">
            <a:avLst>
              <a:gd name="adj1" fmla="val -13592"/>
              <a:gd name="adj2" fmla="val 962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fifth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02546" y="2579733"/>
            <a:ext cx="4306388" cy="42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0392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fifth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202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121" y="2996953"/>
            <a:ext cx="387072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5670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528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1847528" y="332656"/>
            <a:ext cx="3888432" cy="1656184"/>
          </a:xfrm>
          <a:prstGeom prst="wedgeEllipseCallout">
            <a:avLst>
              <a:gd name="adj1" fmla="val -18540"/>
              <a:gd name="adj2" fmla="val 804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ninth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4" y="2302373"/>
            <a:ext cx="3384375" cy="4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46774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195</Words>
  <Application>Microsoft Office PowerPoint</Application>
  <PresentationFormat>Widescreen</PresentationFormat>
  <Paragraphs>102</Paragraphs>
  <Slides>41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Aharoni</vt:lpstr>
      <vt:lpstr>Arial</vt:lpstr>
      <vt:lpstr>Arial Black</vt:lpstr>
      <vt:lpstr>Calibri</vt:lpstr>
      <vt:lpstr>Calibri Light</vt:lpstr>
      <vt:lpstr>DilleniaUPC</vt:lpstr>
      <vt:lpstr>Forte</vt:lpstr>
      <vt:lpstr>Jokerman</vt:lpstr>
      <vt:lpstr>Let's go Digital</vt:lpstr>
      <vt:lpstr>Office Theme</vt:lpstr>
      <vt:lpstr>Tema de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LISTEN AND SING</vt:lpstr>
      <vt:lpstr>PowerPoint Presentation</vt:lpstr>
      <vt:lpstr>WATCH THE VIDEO CLIP</vt:lpstr>
      <vt:lpstr>PowerPoint Presentation</vt:lpstr>
      <vt:lpstr>WATCH THE VIDEO CLIP</vt:lpstr>
      <vt:lpstr>PowerPoint Presentation</vt:lpstr>
      <vt:lpstr>GROUPWORK</vt:lpstr>
      <vt:lpstr>PERFORMANCE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10</cp:revision>
  <dcterms:created xsi:type="dcterms:W3CDTF">2020-08-21T08:47:16Z</dcterms:created>
  <dcterms:modified xsi:type="dcterms:W3CDTF">2021-02-22T08:36:30Z</dcterms:modified>
</cp:coreProperties>
</file>